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3" r:id="rId2"/>
    <p:sldId id="295" r:id="rId3"/>
    <p:sldId id="324" r:id="rId4"/>
    <p:sldId id="333" r:id="rId5"/>
    <p:sldId id="325" r:id="rId6"/>
    <p:sldId id="327" r:id="rId7"/>
    <p:sldId id="328" r:id="rId8"/>
    <p:sldId id="330" r:id="rId9"/>
    <p:sldId id="331" r:id="rId10"/>
    <p:sldId id="332" r:id="rId11"/>
    <p:sldId id="334" r:id="rId12"/>
    <p:sldId id="335" r:id="rId13"/>
    <p:sldId id="336" r:id="rId14"/>
    <p:sldId id="337" r:id="rId15"/>
    <p:sldId id="33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950926" y="176272"/>
            <a:ext cx="362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17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데이터 베이스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2020-04-13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오라클 명령어 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- 2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논리연산자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BETWEEN~AND, IN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Like,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ORDER BY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정렬 </a:t>
            </a:r>
            <a:r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(ASC,DESC)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논리연산자</a:t>
            </a:r>
            <a:r>
              <a:rPr lang="en-US" altLang="ko-KR" sz="1600" b="1" dirty="0">
                <a:latin typeface="+mn-ea"/>
                <a:ea typeface="+mn-ea"/>
              </a:rPr>
              <a:t>, between, 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In</a:t>
            </a:r>
            <a:r>
              <a:rPr lang="ko-KR" altLang="en-US" sz="1600" b="1" dirty="0">
                <a:latin typeface="+mn-ea"/>
              </a:rPr>
              <a:t> 연산자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05BA5B-44CF-48C7-A4A4-36497A2C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56" y="1617660"/>
            <a:ext cx="6828685" cy="40423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4ABD43-A01B-4EAD-90B7-78E753633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025" y="4710386"/>
            <a:ext cx="5505975" cy="20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Like, </a:t>
            </a:r>
            <a:r>
              <a:rPr lang="ko-KR" altLang="en-US" sz="1600" b="1" dirty="0">
                <a:latin typeface="+mn-ea"/>
                <a:ea typeface="+mn-ea"/>
              </a:rPr>
              <a:t>정렬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LIKE </a:t>
            </a:r>
            <a:r>
              <a:rPr lang="ko-KR" altLang="en-US" sz="1600" b="1" dirty="0">
                <a:latin typeface="+mn-ea"/>
              </a:rPr>
              <a:t>연산자와 와일드카드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89C95F-F3C7-417D-B39B-1D1327EB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89" y="1617660"/>
            <a:ext cx="9412275" cy="495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4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Like, </a:t>
            </a:r>
            <a:r>
              <a:rPr lang="ko-KR" altLang="en-US" sz="1600" b="1" dirty="0">
                <a:latin typeface="+mn-ea"/>
                <a:ea typeface="+mn-ea"/>
              </a:rPr>
              <a:t>정렬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LIKE </a:t>
            </a:r>
            <a:r>
              <a:rPr lang="ko-KR" altLang="en-US" sz="1600" b="1" dirty="0">
                <a:latin typeface="+mn-ea"/>
              </a:rPr>
              <a:t>연산자와 와일드카드 </a:t>
            </a:r>
            <a:r>
              <a:rPr lang="en-US" altLang="ko-KR" sz="1600" b="1" dirty="0">
                <a:latin typeface="+mn-ea"/>
              </a:rPr>
              <a:t>%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CEA4D9-CFA9-4443-8A0E-3A06C085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205" y="1564519"/>
            <a:ext cx="9624969" cy="13449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246C48-AEAF-48D4-9B15-477572DBF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205" y="3254268"/>
            <a:ext cx="9624969" cy="1119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0B6218-B4F0-44E8-BCFA-330CF86BA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205" y="4791625"/>
            <a:ext cx="9624969" cy="11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Like, </a:t>
            </a:r>
            <a:r>
              <a:rPr lang="ko-KR" altLang="en-US" sz="1600" b="1" dirty="0">
                <a:latin typeface="+mn-ea"/>
                <a:ea typeface="+mn-ea"/>
              </a:rPr>
              <a:t>정렬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LIKE </a:t>
            </a:r>
            <a:r>
              <a:rPr lang="ko-KR" altLang="en-US" sz="1600" b="1" dirty="0">
                <a:latin typeface="+mn-ea"/>
              </a:rPr>
              <a:t>연산자와 와일드카드 </a:t>
            </a:r>
            <a:r>
              <a:rPr lang="en-US" altLang="ko-KR" sz="1600" b="1" dirty="0">
                <a:latin typeface="+mn-ea"/>
              </a:rPr>
              <a:t>_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7CDA70-68A7-4CEF-83DB-38975A668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72" y="1654366"/>
            <a:ext cx="7335026" cy="506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Like, </a:t>
            </a:r>
            <a:r>
              <a:rPr lang="ko-KR" altLang="en-US" sz="1600" b="1" dirty="0">
                <a:latin typeface="+mn-ea"/>
                <a:ea typeface="+mn-ea"/>
              </a:rPr>
              <a:t>정렬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LIKE </a:t>
            </a:r>
            <a:r>
              <a:rPr lang="ko-KR" altLang="en-US" sz="1600" b="1" dirty="0">
                <a:latin typeface="+mn-ea"/>
              </a:rPr>
              <a:t>연산자와 와일드카드 </a:t>
            </a:r>
            <a:r>
              <a:rPr lang="en-US" altLang="ko-KR" sz="1600" b="1" dirty="0">
                <a:latin typeface="+mn-ea"/>
              </a:rPr>
              <a:t>_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B06DD-1801-495B-A43D-33C96EBF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30" y="1721178"/>
            <a:ext cx="9357892" cy="18860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8902B2-CCC0-4D89-9683-A78E499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629" y="4104561"/>
            <a:ext cx="9357893" cy="196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7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  <a:ea typeface="+mn-ea"/>
              </a:rPr>
              <a:t>Like, </a:t>
            </a:r>
            <a:r>
              <a:rPr lang="ko-KR" altLang="en-US" sz="1600" b="1" dirty="0">
                <a:latin typeface="+mn-ea"/>
                <a:ea typeface="+mn-ea"/>
              </a:rPr>
              <a:t>정렬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null </a:t>
            </a:r>
            <a:r>
              <a:rPr lang="ko-KR" altLang="en-US" sz="1600" b="1" dirty="0">
                <a:latin typeface="+mn-ea"/>
              </a:rPr>
              <a:t>을 위한 연산자 </a:t>
            </a:r>
            <a:r>
              <a:rPr lang="en-US" altLang="ko-KR" sz="1600" b="1" dirty="0">
                <a:latin typeface="+mn-ea"/>
              </a:rPr>
              <a:t>– is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null</a:t>
            </a:r>
            <a:r>
              <a:rPr lang="ko-KR" altLang="en-US" sz="1600" b="1" dirty="0">
                <a:latin typeface="+mn-ea"/>
              </a:rPr>
              <a:t>과 </a:t>
            </a:r>
            <a:r>
              <a:rPr lang="en-US" altLang="ko-KR" sz="1600" b="1" dirty="0">
                <a:latin typeface="+mn-ea"/>
              </a:rPr>
              <a:t>is not null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2B1125-BFF8-4FAE-ACAC-B35629F7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72" y="1752721"/>
            <a:ext cx="8098172" cy="18600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93D0BF-489A-472C-8E0A-10E5CB05D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472" y="3703326"/>
            <a:ext cx="8065918" cy="17243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720BFF-B873-4011-8BD7-9AF627B14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72" y="5518232"/>
            <a:ext cx="8087903" cy="9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9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논리연산자</a:t>
            </a:r>
            <a:r>
              <a:rPr lang="en-US" altLang="ko-KR" sz="1600" b="1" dirty="0">
                <a:latin typeface="+mn-ea"/>
                <a:ea typeface="+mn-ea"/>
              </a:rPr>
              <a:t>, between, 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논리연산자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1C364E-6AC1-48CD-8F65-A017F1072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08" y="1959272"/>
            <a:ext cx="9331354" cy="42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논리연산자</a:t>
            </a:r>
            <a:r>
              <a:rPr lang="en-US" altLang="ko-KR" sz="1600" b="1" dirty="0">
                <a:latin typeface="+mn-ea"/>
                <a:ea typeface="+mn-ea"/>
              </a:rPr>
              <a:t>, between, 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And </a:t>
            </a:r>
            <a:r>
              <a:rPr lang="ko-KR" altLang="en-US" sz="1600" b="1" dirty="0">
                <a:latin typeface="+mn-ea"/>
              </a:rPr>
              <a:t>활용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A8BA8D-6CB9-4C44-92FC-BFF7189D0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913" y="1620863"/>
            <a:ext cx="8268967" cy="49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8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6DFD68-66E4-4E45-BCCE-40B41011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82" y="1774300"/>
            <a:ext cx="9667044" cy="39667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A12D0E-3E7F-479E-AAD1-AD4905BCF5D2}"/>
              </a:ext>
            </a:extLst>
          </p:cNvPr>
          <p:cNvSpPr/>
          <p:nvPr/>
        </p:nvSpPr>
        <p:spPr>
          <a:xfrm>
            <a:off x="1097992" y="5383218"/>
            <a:ext cx="9329524" cy="14291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논리연산자</a:t>
            </a:r>
            <a:r>
              <a:rPr lang="en-US" altLang="ko-KR" sz="1600" b="1" dirty="0">
                <a:latin typeface="+mn-ea"/>
                <a:ea typeface="+mn-ea"/>
              </a:rPr>
              <a:t>, between, 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or </a:t>
            </a:r>
            <a:r>
              <a:rPr lang="ko-KR" altLang="en-US" sz="1600" b="1" dirty="0">
                <a:latin typeface="+mn-ea"/>
              </a:rPr>
              <a:t>활용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6D0EE6-F7AA-40A8-9182-A84F8CFD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291" y="1970903"/>
            <a:ext cx="9566246" cy="368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ECD5D4-B7D2-46A8-8A58-572D5F4C9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42" y="2002181"/>
            <a:ext cx="10471558" cy="8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논리연산자</a:t>
            </a:r>
            <a:r>
              <a:rPr lang="en-US" altLang="ko-KR" sz="1600" b="1" dirty="0">
                <a:latin typeface="+mn-ea"/>
                <a:ea typeface="+mn-ea"/>
              </a:rPr>
              <a:t>, between, 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Between and </a:t>
            </a:r>
            <a:r>
              <a:rPr lang="ko-KR" altLang="en-US" sz="1600" b="1" dirty="0">
                <a:latin typeface="+mn-ea"/>
              </a:rPr>
              <a:t>연산자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D9F64A-4F11-422B-81C1-D9635C01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39" y="2014312"/>
            <a:ext cx="9221020" cy="3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논리연산자</a:t>
            </a:r>
            <a:r>
              <a:rPr lang="en-US" altLang="ko-KR" sz="1600" b="1" dirty="0">
                <a:latin typeface="+mn-ea"/>
                <a:ea typeface="+mn-ea"/>
              </a:rPr>
              <a:t>, between, 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Not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between and </a:t>
            </a:r>
            <a:r>
              <a:rPr lang="ko-KR" altLang="en-US" sz="1600" b="1" dirty="0">
                <a:latin typeface="+mn-ea"/>
              </a:rPr>
              <a:t>연산자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CF6383-50FB-4456-B67A-5F6ED28AE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20" y="1700477"/>
            <a:ext cx="9656435" cy="42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논리연산자</a:t>
            </a:r>
            <a:r>
              <a:rPr lang="en-US" altLang="ko-KR" sz="1600" b="1" dirty="0">
                <a:latin typeface="+mn-ea"/>
                <a:ea typeface="+mn-ea"/>
              </a:rPr>
              <a:t>, between, in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between and </a:t>
            </a:r>
            <a:r>
              <a:rPr lang="ko-KR" altLang="en-US" sz="1600" b="1" dirty="0">
                <a:latin typeface="+mn-ea"/>
              </a:rPr>
              <a:t>연산자 </a:t>
            </a:r>
            <a:r>
              <a:rPr lang="en-US" altLang="ko-KR" sz="1600" b="1" dirty="0">
                <a:latin typeface="+mn-ea"/>
              </a:rPr>
              <a:t>– </a:t>
            </a:r>
            <a:r>
              <a:rPr lang="ko-KR" altLang="en-US" sz="1600" b="1" dirty="0">
                <a:latin typeface="+mn-ea"/>
              </a:rPr>
              <a:t>숫자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문자</a:t>
            </a:r>
            <a:r>
              <a:rPr lang="en-US" altLang="ko-KR" sz="1600" b="1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날짜에도 사용 가능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CB64BC-73DE-4537-A731-4A339385B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16" y="1789673"/>
            <a:ext cx="7461020" cy="506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5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3814</TotalTime>
  <Words>142</Words>
  <Application>Microsoft Office PowerPoint</Application>
  <PresentationFormat>와이드스크린</PresentationFormat>
  <Paragraphs>43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user</cp:lastModifiedBy>
  <cp:revision>1054</cp:revision>
  <dcterms:created xsi:type="dcterms:W3CDTF">2014-12-01T08:37:15Z</dcterms:created>
  <dcterms:modified xsi:type="dcterms:W3CDTF">2020-04-13T07:26:12Z</dcterms:modified>
</cp:coreProperties>
</file>